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4"/>
  </p:notesMasterIdLst>
  <p:sldIdLst>
    <p:sldId id="256" r:id="rId2"/>
    <p:sldId id="293" r:id="rId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0E062248-7285-4AF1-A96C-B92401B8C34D}">
  <a:tblStyle styleId="{0E062248-7285-4AF1-A96C-B92401B8C34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38" autoAdjust="0"/>
    <p:restoredTop sz="94660"/>
  </p:normalViewPr>
  <p:slideViewPr>
    <p:cSldViewPr snapToGrid="0">
      <p:cViewPr varScale="1">
        <p:scale>
          <a:sx n="146" d="100"/>
          <a:sy n="146" d="100"/>
        </p:scale>
        <p:origin x="-672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861197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5cc39cc83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5cc39cc83e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909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06281" y="2485280"/>
            <a:ext cx="8520712" cy="164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Трек  «Технологическое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предпринимательство и трансфер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технологий»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3000" b="1" dirty="0"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88" y="217488"/>
            <a:ext cx="4848225" cy="191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Изображение" descr="Изображение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2165" y="448896"/>
            <a:ext cx="2860235" cy="1093349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Прямоугольник 4"/>
          <p:cNvSpPr/>
          <p:nvPr/>
        </p:nvSpPr>
        <p:spPr>
          <a:xfrm>
            <a:off x="851338" y="4483448"/>
            <a:ext cx="77505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 smtClean="0">
                <a:solidFill>
                  <a:srgbClr val="222533"/>
                </a:solidFill>
                <a:latin typeface="IBMPlexSans"/>
              </a:rPr>
              <a:t>И.о</a:t>
            </a:r>
            <a:r>
              <a:rPr lang="ru-RU" sz="1600" dirty="0" smtClean="0">
                <a:solidFill>
                  <a:srgbClr val="222533"/>
                </a:solidFill>
                <a:latin typeface="IBMPlexSans"/>
              </a:rPr>
              <a:t>. проректора </a:t>
            </a:r>
            <a:r>
              <a:rPr lang="ru-RU" sz="1600" dirty="0">
                <a:solidFill>
                  <a:srgbClr val="222533"/>
                </a:solidFill>
                <a:latin typeface="IBMPlexSans"/>
              </a:rPr>
              <a:t>по </a:t>
            </a:r>
            <a:r>
              <a:rPr lang="ru-RU" sz="1600" dirty="0" err="1">
                <a:solidFill>
                  <a:srgbClr val="222533"/>
                </a:solidFill>
                <a:latin typeface="IBMPlexSans"/>
              </a:rPr>
              <a:t>инновационно</a:t>
            </a:r>
            <a:r>
              <a:rPr lang="ru-RU" sz="1600" dirty="0">
                <a:solidFill>
                  <a:srgbClr val="222533"/>
                </a:solidFill>
                <a:latin typeface="IBMPlexSans"/>
              </a:rPr>
              <a:t>-производственной деятельности в сфере </a:t>
            </a:r>
            <a:r>
              <a:rPr lang="ru-RU" sz="1600" smtClean="0">
                <a:solidFill>
                  <a:srgbClr val="222533"/>
                </a:solidFill>
                <a:latin typeface="IBMPlexSans"/>
              </a:rPr>
              <a:t>агропромышленного-комплекса Хмыров А.В.  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4864"/>
            <a:ext cx="1853184" cy="1799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252" y="914400"/>
            <a:ext cx="4406347" cy="33147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25757" y="185530"/>
            <a:ext cx="6539947" cy="728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Технологическое предпринимательство и трансфер технологий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30602" y="1654037"/>
            <a:ext cx="3314706" cy="18354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764" y="2473946"/>
            <a:ext cx="3863006" cy="276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59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25</Words>
  <Application>Microsoft Office PowerPoint</Application>
  <PresentationFormat>Экран (16:9)</PresentationFormat>
  <Paragraphs>3</Paragraphs>
  <Slides>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Simple Light</vt:lpstr>
      <vt:lpstr>Трек  «Технологическое предпринимательство и трансфер технологий»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развити Белгородского государсвенного национального исследовательского университета</dc:title>
  <dc:creator>Belenko</dc:creator>
  <cp:lastModifiedBy>Пользователь Windows</cp:lastModifiedBy>
  <cp:revision>57</cp:revision>
  <dcterms:modified xsi:type="dcterms:W3CDTF">2019-07-29T06:38:34Z</dcterms:modified>
</cp:coreProperties>
</file>